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D77C-EFDC-4971-8D20-1EDA48E218F8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BF62B-D603-4C5D-9142-5F98506932F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4462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384" y="0"/>
            <a:ext cx="4046383" cy="54292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7158" y="5786454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La CNL 27 a participé au 53</a:t>
            </a:r>
            <a:r>
              <a:rPr lang="fr-FR" sz="2000" b="1" i="1" baseline="30000" dirty="0" smtClean="0"/>
              <a:t>ème</a:t>
            </a:r>
            <a:r>
              <a:rPr lang="fr-FR" sz="2000" b="1" i="1" dirty="0" smtClean="0"/>
              <a:t> Congrès de la CNL Nationale de NANTERRE</a:t>
            </a:r>
          </a:p>
          <a:p>
            <a:pPr algn="ctr"/>
            <a:r>
              <a:rPr lang="fr-FR" sz="2000" b="1" i="1" dirty="0" smtClean="0"/>
              <a:t>Un historique des origines nous a été présenté: </a:t>
            </a:r>
            <a:endParaRPr lang="fr-FR" sz="2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443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2951049" cy="6858000"/>
          </a:xfrm>
          <a:prstGeom prst="rect">
            <a:avLst/>
          </a:prstGeom>
        </p:spPr>
      </p:pic>
      <p:pic>
        <p:nvPicPr>
          <p:cNvPr id="3" name="Image 2" descr="IMG_4442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32312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441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2799670" cy="6858000"/>
          </a:xfrm>
          <a:prstGeom prst="rect">
            <a:avLst/>
          </a:prstGeom>
        </p:spPr>
      </p:pic>
      <p:pic>
        <p:nvPicPr>
          <p:cNvPr id="3" name="Image 2" descr="IMG_4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30701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6978"/>
            <a:ext cx="3571900" cy="6661022"/>
          </a:xfrm>
        </p:spPr>
      </p:pic>
      <p:pic>
        <p:nvPicPr>
          <p:cNvPr id="5" name="Image 4" descr="IMG_4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6138"/>
            <a:ext cx="3281022" cy="6711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4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3000375" cy="6858000"/>
          </a:xfrm>
          <a:prstGeom prst="rect">
            <a:avLst/>
          </a:prstGeom>
        </p:spPr>
      </p:pic>
      <p:pic>
        <p:nvPicPr>
          <p:cNvPr id="5" name="Image 4" descr="IMG_4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29612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4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3188384" cy="6858000"/>
          </a:xfrm>
          <a:prstGeom prst="rect">
            <a:avLst/>
          </a:prstGeom>
        </p:spPr>
      </p:pic>
      <p:pic>
        <p:nvPicPr>
          <p:cNvPr id="5" name="Image 4" descr="IMG_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0"/>
            <a:ext cx="3281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4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2961448" cy="6858000"/>
          </a:xfrm>
          <a:prstGeom prst="rect">
            <a:avLst/>
          </a:prstGeom>
        </p:spPr>
      </p:pic>
      <p:pic>
        <p:nvPicPr>
          <p:cNvPr id="7" name="Image 6" descr="IMG_4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31648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4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3192576" cy="6858000"/>
          </a:xfrm>
          <a:prstGeom prst="rect">
            <a:avLst/>
          </a:prstGeom>
        </p:spPr>
      </p:pic>
      <p:pic>
        <p:nvPicPr>
          <p:cNvPr id="5" name="Image 4" descr="IMG_4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0"/>
            <a:ext cx="30548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3379674" cy="6858000"/>
          </a:xfrm>
          <a:prstGeom prst="rect">
            <a:avLst/>
          </a:prstGeom>
        </p:spPr>
      </p:pic>
      <p:pic>
        <p:nvPicPr>
          <p:cNvPr id="3" name="Image 2" descr="IMG_4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33218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2702719" cy="6858000"/>
          </a:xfrm>
          <a:prstGeom prst="rect">
            <a:avLst/>
          </a:prstGeom>
        </p:spPr>
      </p:pic>
      <p:pic>
        <p:nvPicPr>
          <p:cNvPr id="3" name="Image 2" descr="IMG_4446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30582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445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2990170" cy="6858000"/>
          </a:xfrm>
          <a:prstGeom prst="rect">
            <a:avLst/>
          </a:prstGeom>
        </p:spPr>
      </p:pic>
      <p:pic>
        <p:nvPicPr>
          <p:cNvPr id="3" name="Image 2" descr="IMG_4444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02463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ASUS</dc:creator>
  <cp:lastModifiedBy>ASUS</cp:lastModifiedBy>
  <cp:revision>3</cp:revision>
  <dcterms:created xsi:type="dcterms:W3CDTF">2023-11-23T13:22:49Z</dcterms:created>
  <dcterms:modified xsi:type="dcterms:W3CDTF">2023-11-23T13:46:10Z</dcterms:modified>
</cp:coreProperties>
</file>